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58187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Big Data Analysis with IBM Cloud Database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45815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the world of Big Data Analysis! Discover how IBM Cloud Database can revolutionize your data analysis processes and unlock valuable insights.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60734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DONE BY :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2634972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CODE : 215353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3240286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COLLEGE CODE : 7327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33199" y="3845600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T. MOULIDHARAN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33199" y="4450913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V. ASHOKKUMAR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33199" y="5056227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R. SARAVANAN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33199" y="5661541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S. SHIVASURYA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33199" y="6266855"/>
            <a:ext cx="56488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V. MANIKANDHAN</a:t>
            </a:r>
            <a:endParaRPr lang="en-US" sz="175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148399" y="2542937"/>
            <a:ext cx="56488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Introduction to Big Data Analysis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148399" y="4264938"/>
            <a:ext cx="56488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Big Data Analysis is the process of extracting meaningful information from large and complex datasets. It helps organizations make data-driven decisions and uncover hidden patterns and trends.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148399" y="2890123"/>
            <a:ext cx="450973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is Big Data?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148399" y="3917752"/>
            <a:ext cx="56488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Big Data refers to extremely large and diverse datasets that cannot be processed using traditional data processing techniques. It includes structured, unstructured, and semi-structured data.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3703915"/>
            <a:ext cx="695051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 is Big Data important?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49051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09086" y="4946809"/>
            <a:ext cx="1577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498145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Valuable insights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5550813"/>
            <a:ext cx="444400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businesses stay ahead.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49051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78328" y="4946809"/>
            <a:ext cx="1958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4981456"/>
            <a:ext cx="29866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Better decision-making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5550813"/>
            <a:ext cx="444400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accurate information.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037993" y="63019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186226" y="6343650"/>
            <a:ext cx="20347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2760107" y="6378297"/>
            <a:ext cx="41780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Enhanced customer experiences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760107" y="6947654"/>
            <a:ext cx="444400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Creates personalized experiences.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630197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566898" y="6343650"/>
            <a:ext cx="21871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399" y="637829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Innovation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399" y="6947654"/>
            <a:ext cx="444400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Identifies new opportunities.</a:t>
            </a:r>
            <a:endParaRPr lang="en-US" sz="1750" dirty="0"/>
          </a:p>
        </p:txBody>
      </p:sp>
      <p:pic>
        <p:nvPicPr>
          <p:cNvPr id="2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542937"/>
            <a:ext cx="56488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Overview of IBM Cloud Database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264938"/>
            <a:ext cx="56488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IBM Cloud Database is a powerful and secure cloud-based platform that enables efficient storage, management, and analysis of large-scale datasets. It offers scalability, reliability, and ease of use.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979646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Features and Capabilities of IBM Cloud Database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812733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73975" y="304871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Scalability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73975" y="3618071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Easily scale your infrastructure to handle growing data volumes and changing business needs.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812733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62267" y="304871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62267" y="3618071"/>
            <a:ext cx="469415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Protect your data with advanced security measures, encryption, and access controls.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5142428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273975" y="53784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Analytics Tools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73975" y="5947767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built-in analytics tools for efficient data exploration, visualization, and predictive modeling.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5142428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62267" y="537841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Integration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62267" y="5947767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Seamlessly integrate data from various sources, including structured and unstructured data.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257181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Benefits of using IBM Cloud Database for Big Data Analysis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1527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09086" y="3194447"/>
            <a:ext cx="1577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2290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 Savings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3798451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 infrastructure costs by eliminating the need to invest in costly on-premises hardware and software.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6285" y="31527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78328" y="3194447"/>
            <a:ext cx="1958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32290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Flexibility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8148399" y="3798451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Enjoy the flexibility of deploying and managing your Big Data solutions in the cloud, accessible from anywhere.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2037993" y="52604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2186226" y="5302091"/>
            <a:ext cx="20347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2760107" y="5336738"/>
            <a:ext cx="305597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 and Performance</a:t>
            </a:r>
            <a:endParaRPr lang="en-US" sz="2187" dirty="0"/>
          </a:p>
        </p:txBody>
      </p:sp>
      <p:sp>
        <p:nvSpPr>
          <p:cNvPr id="18" name="Text 15"/>
          <p:cNvSpPr/>
          <p:nvPr/>
        </p:nvSpPr>
        <p:spPr>
          <a:xfrm>
            <a:off x="2760107" y="5906095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the speed and performance of IBM Cloud Database to process and analyze large datasets quickly.</a:t>
            </a:r>
            <a:endParaRPr lang="en-US" sz="1750" dirty="0"/>
          </a:p>
        </p:txBody>
      </p:sp>
      <p:sp>
        <p:nvSpPr>
          <p:cNvPr id="19" name="Shape 16"/>
          <p:cNvSpPr/>
          <p:nvPr/>
        </p:nvSpPr>
        <p:spPr>
          <a:xfrm>
            <a:off x="7426285" y="52604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566898" y="5302091"/>
            <a:ext cx="21871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8148399" y="533673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Collaboration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8148399" y="5906095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 collaboration among teams by providing centralized access to data and analysis tools.</a:t>
            </a:r>
            <a:endParaRPr lang="en-US" sz="1750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000" y="2448282"/>
            <a:ext cx="5481757" cy="3332917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1677" y="2448282"/>
            <a:ext cx="4701183" cy="3332917"/>
          </a:xfrm>
          <a:prstGeom prst="rect">
            <a:avLst/>
          </a:prstGeom>
        </p:spPr>
      </p:pic>
      <p:pic>
        <p:nvPicPr>
          <p:cNvPr id="8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1900773"/>
          </a:xfrm>
          <a:prstGeom prst="rect">
            <a:avLst/>
          </a:prstGeom>
          <a:solidFill>
            <a:srgbClr val="272525"/>
          </a:solidFill>
          <a:ln w="9644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21167" y="427673"/>
            <a:ext cx="7388066" cy="1458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spc="-92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Case Studies and Examples of Successful Big Data Analysis with IBM Cloud Database+</a:t>
            </a:r>
            <a:endParaRPr lang="en-US" sz="3062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21167" y="2196703"/>
            <a:ext cx="3577352" cy="221087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621167" y="4601885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b="1" spc="-46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Retail Industry</a:t>
            </a:r>
            <a:endParaRPr lang="en-US" sz="1531" dirty="0"/>
          </a:p>
        </p:txBody>
      </p:sp>
      <p:sp>
        <p:nvSpPr>
          <p:cNvPr id="7" name="Text 4"/>
          <p:cNvSpPr/>
          <p:nvPr/>
        </p:nvSpPr>
        <p:spPr>
          <a:xfrm>
            <a:off x="3621167" y="5000387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 how IBM Cloud Database helped a leading retailer analyze customer behavior and optimize inventory management.</a:t>
            </a:r>
            <a:endParaRPr lang="en-US" sz="1225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1762" y="2196703"/>
            <a:ext cx="3577471" cy="22109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1762" y="4602004"/>
            <a:ext cx="163830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b="1" spc="-46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Healthcare Sector</a:t>
            </a:r>
            <a:endParaRPr lang="en-US" sz="1531" dirty="0"/>
          </a:p>
        </p:txBody>
      </p:sp>
      <p:sp>
        <p:nvSpPr>
          <p:cNvPr id="10" name="Text 6"/>
          <p:cNvSpPr/>
          <p:nvPr/>
        </p:nvSpPr>
        <p:spPr>
          <a:xfrm>
            <a:off x="7431762" y="5000506"/>
            <a:ext cx="3577471" cy="994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 how IBM Cloud Database enabled healthcare organizations to analyze patient data for early disease detection and personalized treatments.</a:t>
            </a:r>
            <a:endParaRPr lang="en-US" sz="1225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67" y="6228636"/>
            <a:ext cx="3577352" cy="221087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621167" y="8633817"/>
            <a:ext cx="1640086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b="1" spc="-46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Financial Services</a:t>
            </a:r>
            <a:endParaRPr lang="en-US" sz="1531" dirty="0"/>
          </a:p>
        </p:txBody>
      </p:sp>
      <p:sp>
        <p:nvSpPr>
          <p:cNvPr id="13" name="Text 8"/>
          <p:cNvSpPr/>
          <p:nvPr/>
        </p:nvSpPr>
        <p:spPr>
          <a:xfrm>
            <a:off x="3621167" y="9032319"/>
            <a:ext cx="3577352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Learn how IBM Cloud Database empowered financial institutions to perform real-time financial analysis and fraud detection.</a:t>
            </a:r>
            <a:endParaRPr lang="en-US" sz="1225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1762" y="6228636"/>
            <a:ext cx="3577471" cy="221099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31762" y="8633936"/>
            <a:ext cx="189107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1914"/>
              </a:lnSpc>
              <a:buNone/>
            </a:pPr>
            <a:r>
              <a:rPr lang="en-US" sz="1531" b="1" spc="-46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City Initiatives</a:t>
            </a:r>
            <a:endParaRPr lang="en-US" sz="1531" dirty="0"/>
          </a:p>
        </p:txBody>
      </p:sp>
      <p:sp>
        <p:nvSpPr>
          <p:cNvPr id="16" name="Text 10"/>
          <p:cNvSpPr/>
          <p:nvPr/>
        </p:nvSpPr>
        <p:spPr>
          <a:xfrm>
            <a:off x="7431762" y="9032438"/>
            <a:ext cx="3577471" cy="746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See how IBM Cloud Database supported smart cities in analyzing sensor data to improve public services and enhance urban living.</a:t>
            </a:r>
            <a:endParaRPr lang="en-US" sz="1225" dirty="0"/>
          </a:p>
        </p:txBody>
      </p:sp>
      <p:sp>
        <p:nvSpPr>
          <p:cNvPr id="17" name="Text 11"/>
          <p:cNvSpPr/>
          <p:nvPr/>
        </p:nvSpPr>
        <p:spPr>
          <a:xfrm>
            <a:off x="3621167" y="9953506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endParaRPr lang="en-US" sz="1225" dirty="0"/>
          </a:p>
        </p:txBody>
      </p:sp>
      <p:sp>
        <p:nvSpPr>
          <p:cNvPr id="18" name="Text 12"/>
          <p:cNvSpPr/>
          <p:nvPr/>
        </p:nvSpPr>
        <p:spPr>
          <a:xfrm>
            <a:off x="3621167" y="10377130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                                                        </a:t>
            </a:r>
            <a:endParaRPr lang="en-US" sz="1225" dirty="0"/>
          </a:p>
        </p:txBody>
      </p:sp>
      <p:sp>
        <p:nvSpPr>
          <p:cNvPr id="19" name="Text 13"/>
          <p:cNvSpPr/>
          <p:nvPr/>
        </p:nvSpPr>
        <p:spPr>
          <a:xfrm>
            <a:off x="3621167" y="10800755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                                    </a:t>
            </a:r>
            <a:endParaRPr lang="en-US" sz="1225" dirty="0"/>
          </a:p>
        </p:txBody>
      </p:sp>
      <p:sp>
        <p:nvSpPr>
          <p:cNvPr id="20" name="Text 14"/>
          <p:cNvSpPr/>
          <p:nvPr/>
        </p:nvSpPr>
        <p:spPr>
          <a:xfrm>
            <a:off x="3621167" y="11224379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                                                                                                                                     </a:t>
            </a:r>
            <a:endParaRPr lang="en-US" sz="1225" dirty="0"/>
          </a:p>
        </p:txBody>
      </p:sp>
      <p:pic>
        <p:nvPicPr>
          <p:cNvPr id="21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2023-09-28T15:52:36Z</dcterms:created>
  <dcterms:modified xsi:type="dcterms:W3CDTF">2023-09-28T15:52:36Z</dcterms:modified>
</cp:coreProperties>
</file>